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75213" cy="4280376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95319"/>
    <a:srgbClr val="0072BD"/>
    <a:srgbClr val="EDB120"/>
    <a:srgbClr val="FF00FF"/>
    <a:srgbClr val="4DBEEE"/>
    <a:srgbClr val="A0C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4" autoAdjust="0"/>
    <p:restoredTop sz="94660"/>
  </p:normalViewPr>
  <p:slideViewPr>
    <p:cSldViewPr snapToGrid="0">
      <p:cViewPr varScale="1">
        <p:scale>
          <a:sx n="16" d="100"/>
          <a:sy n="16" d="100"/>
        </p:scale>
        <p:origin x="2452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97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6A446D13-6ABC-4280-ABB2-E85146087B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5AD0FE9-C41B-4C82-8F2B-73EB12537E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B0256-361B-4CC7-A300-9BEBF24A2D39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DA16E81-3584-4D7D-91F7-3B33617915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9F3BB31-C8F8-431A-9A88-3F2F960F37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290996-047B-42FC-A22F-49552AAB2E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5745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E781-7749-4A98-BCE7-D3862E03D49E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279525"/>
            <a:ext cx="2444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45CD0-20FE-4D96-9296-581C293A6D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5083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9F272AF-9C6D-4DEC-9F70-F9E994DF6130}"/>
              </a:ext>
            </a:extLst>
          </p:cNvPr>
          <p:cNvSpPr/>
          <p:nvPr userDrawn="1"/>
        </p:nvSpPr>
        <p:spPr>
          <a:xfrm>
            <a:off x="0" y="-1"/>
            <a:ext cx="30275213" cy="7005157"/>
          </a:xfrm>
          <a:prstGeom prst="rect">
            <a:avLst/>
          </a:prstGeom>
          <a:gradFill>
            <a:gsLst>
              <a:gs pos="0">
                <a:srgbClr val="D6E6F5"/>
              </a:gs>
              <a:gs pos="63000">
                <a:srgbClr val="D6E6F5"/>
              </a:gs>
              <a:gs pos="0">
                <a:schemeClr val="accent5">
                  <a:lumMod val="0"/>
                  <a:lumOff val="100000"/>
                </a:schemeClr>
              </a:gs>
              <a:gs pos="90000">
                <a:schemeClr val="accent5">
                  <a:lumMod val="45000"/>
                  <a:lumOff val="55000"/>
                </a:schemeClr>
              </a:gs>
              <a:gs pos="9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14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A774A7-13B0-42F0-87AD-9A15E30FC8B5}"/>
              </a:ext>
            </a:extLst>
          </p:cNvPr>
          <p:cNvSpPr/>
          <p:nvPr userDrawn="1"/>
        </p:nvSpPr>
        <p:spPr>
          <a:xfrm rot="10800000">
            <a:off x="0" y="35798606"/>
            <a:ext cx="30275213" cy="7005157"/>
          </a:xfrm>
          <a:prstGeom prst="rect">
            <a:avLst/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73000">
                <a:srgbClr val="E4E4E4"/>
              </a:gs>
              <a:gs pos="0">
                <a:schemeClr val="accent5">
                  <a:lumMod val="0"/>
                  <a:lumOff val="100000"/>
                </a:schemeClr>
              </a:gs>
              <a:gs pos="100000">
                <a:schemeClr val="bg2">
                  <a:lumMod val="90000"/>
                </a:schemeClr>
              </a:gs>
            </a:gsLst>
            <a:lin ang="16200000" scaled="1"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14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F35C759A-BAA1-4744-97FC-7FC692F89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40353" b="32435"/>
          <a:stretch/>
        </p:blipFill>
        <p:spPr>
          <a:xfrm>
            <a:off x="22274213" y="40452815"/>
            <a:ext cx="8020050" cy="154477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6BEB54D-ADA6-401D-9F6C-5190FA29E0B6}"/>
              </a:ext>
            </a:extLst>
          </p:cNvPr>
          <p:cNvSpPr/>
          <p:nvPr userDrawn="1"/>
        </p:nvSpPr>
        <p:spPr>
          <a:xfrm>
            <a:off x="22397783" y="41596882"/>
            <a:ext cx="77348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7200" dirty="0">
                <a:solidFill>
                  <a:srgbClr val="0000FF"/>
                </a:solidFill>
                <a:latin typeface="Britannic Bold" panose="020B0903060703020204" pitchFamily="34" charset="0"/>
              </a:rPr>
              <a:t>APCOT2026</a:t>
            </a:r>
            <a:r>
              <a:rPr lang="zh-TW" altLang="en-US" sz="7200" dirty="0">
                <a:solidFill>
                  <a:srgbClr val="0000FF"/>
                </a:solidFill>
                <a:latin typeface="Britannic Bold" panose="020B0903060703020204" pitchFamily="34" charset="0"/>
              </a:rPr>
              <a:t> </a:t>
            </a:r>
            <a:r>
              <a:rPr lang="en-US" altLang="zh-TW" sz="3200" dirty="0">
                <a:solidFill>
                  <a:srgbClr val="0000FF"/>
                </a:solidFill>
                <a:latin typeface="Britannic Bold" panose="020B0903060703020204" pitchFamily="34" charset="0"/>
              </a:rPr>
              <a:t>&amp;</a:t>
            </a:r>
            <a:r>
              <a:rPr lang="zh-TW" altLang="en-US" sz="3200" dirty="0">
                <a:solidFill>
                  <a:srgbClr val="0000FF"/>
                </a:solidFill>
                <a:latin typeface="Britannic Bold" panose="020B0903060703020204" pitchFamily="34" charset="0"/>
              </a:rPr>
              <a:t> </a:t>
            </a:r>
            <a:r>
              <a:rPr lang="en-US" altLang="zh-TW" sz="3200" dirty="0">
                <a:solidFill>
                  <a:srgbClr val="0000FF"/>
                </a:solidFill>
                <a:latin typeface="Britannic Bold" panose="020B0903060703020204" pitchFamily="34" charset="0"/>
              </a:rPr>
              <a:t>ICSS</a:t>
            </a:r>
            <a:r>
              <a:rPr lang="zh-TW" altLang="en-US" sz="3200" dirty="0">
                <a:solidFill>
                  <a:srgbClr val="0000FF"/>
                </a:solidFill>
                <a:latin typeface="Britannic Bold" panose="020B0903060703020204" pitchFamily="34" charset="0"/>
              </a:rPr>
              <a:t> </a:t>
            </a:r>
            <a:r>
              <a:rPr lang="en-US" altLang="zh-TW" sz="3200" dirty="0">
                <a:solidFill>
                  <a:srgbClr val="0000FF"/>
                </a:solidFill>
                <a:latin typeface="Britannic Bold" panose="020B0903060703020204" pitchFamily="34" charset="0"/>
              </a:rPr>
              <a:t>2026</a:t>
            </a:r>
            <a:endParaRPr lang="en-US" altLang="zh-TW" sz="7200" dirty="0">
              <a:solidFill>
                <a:srgbClr val="0000FF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327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32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0430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619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3821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545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861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8175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865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715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589AC-BEBA-49B3-B82A-9FA279A8D9D3}" type="datetimeFigureOut">
              <a:rPr lang="zh-TW" altLang="en-US" smtClean="0"/>
              <a:t>2026/5/26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ED8B5-8D75-4C2A-BE76-B15A1A6011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775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>
            <a:extLst>
              <a:ext uri="{FF2B5EF4-FFF2-40B4-BE49-F238E27FC236}">
                <a16:creationId xmlns:a16="http://schemas.microsoft.com/office/drawing/2014/main" id="{00BF5C1D-B177-4537-9BE2-511BE41FD093}"/>
              </a:ext>
            </a:extLst>
          </p:cNvPr>
          <p:cNvSpPr/>
          <p:nvPr/>
        </p:nvSpPr>
        <p:spPr>
          <a:xfrm>
            <a:off x="1465707" y="1149770"/>
            <a:ext cx="27436498" cy="25989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6998"/>
              </a:lnSpc>
            </a:pPr>
            <a:r>
              <a:rPr lang="en-US" altLang="zh-TW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APCOT 2026 Poster </a:t>
            </a:r>
            <a:r>
              <a:rPr lang="en-US" altLang="zh-TW" sz="7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</a:t>
            </a:r>
            <a:r>
              <a:rPr lang="en-US" altLang="zh-TW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</a:p>
        </p:txBody>
      </p:sp>
      <p:sp>
        <p:nvSpPr>
          <p:cNvPr id="133" name="TextBox 31">
            <a:extLst>
              <a:ext uri="{FF2B5EF4-FFF2-40B4-BE49-F238E27FC236}">
                <a16:creationId xmlns:a16="http://schemas.microsoft.com/office/drawing/2014/main" id="{F7DC67D9-5C61-43AC-A428-E240859B8498}"/>
              </a:ext>
            </a:extLst>
          </p:cNvPr>
          <p:cNvSpPr txBox="1"/>
          <p:nvPr/>
        </p:nvSpPr>
        <p:spPr>
          <a:xfrm>
            <a:off x="657414" y="449369"/>
            <a:ext cx="61150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500" b="1" dirty="0">
                <a:solidFill>
                  <a:srgbClr val="0000FF"/>
                </a:solidFill>
              </a:rPr>
              <a:t>Abstract No. 0000</a:t>
            </a:r>
            <a:endParaRPr lang="zh-TW" altLang="en-US" sz="4500" b="1" dirty="0">
              <a:solidFill>
                <a:srgbClr val="0000FF"/>
              </a:solidFill>
            </a:endParaRPr>
          </a:p>
        </p:txBody>
      </p:sp>
      <p:sp>
        <p:nvSpPr>
          <p:cNvPr id="367" name="矩形 8">
            <a:extLst>
              <a:ext uri="{FF2B5EF4-FFF2-40B4-BE49-F238E27FC236}">
                <a16:creationId xmlns:a16="http://schemas.microsoft.com/office/drawing/2014/main" id="{5B4B368E-2812-4AC4-A383-961D8E0D6781}"/>
              </a:ext>
            </a:extLst>
          </p:cNvPr>
          <p:cNvSpPr/>
          <p:nvPr/>
        </p:nvSpPr>
        <p:spPr>
          <a:xfrm>
            <a:off x="4488457" y="3275963"/>
            <a:ext cx="22104598" cy="844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6998"/>
              </a:lnSpc>
            </a:pPr>
            <a:r>
              <a:rPr lang="en-US" altLang="zh-TW" sz="4400" b="1" i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B. Author1</a:t>
            </a:r>
            <a:r>
              <a:rPr lang="en-US" altLang="zh-TW" sz="4400" b="1" i="1" u="sng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C. D. Author2</a:t>
            </a:r>
            <a:r>
              <a:rPr lang="en-US" altLang="zh-TW" sz="4400" b="1" i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 F. Author3</a:t>
            </a:r>
            <a:r>
              <a:rPr lang="en-US" altLang="zh-TW" sz="4400" b="1" i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altLang="zh-TW" sz="4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</a:p>
        </p:txBody>
      </p:sp>
      <p:sp>
        <p:nvSpPr>
          <p:cNvPr id="368" name="矩形 9">
            <a:extLst>
              <a:ext uri="{FF2B5EF4-FFF2-40B4-BE49-F238E27FC236}">
                <a16:creationId xmlns:a16="http://schemas.microsoft.com/office/drawing/2014/main" id="{B09BF4D3-A1E7-448B-9A07-FBFB9EF102CC}"/>
              </a:ext>
            </a:extLst>
          </p:cNvPr>
          <p:cNvSpPr/>
          <p:nvPr/>
        </p:nvSpPr>
        <p:spPr>
          <a:xfrm>
            <a:off x="8903718" y="4698027"/>
            <a:ext cx="12467771" cy="1270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TW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Affiliation1</a:t>
            </a:r>
          </a:p>
          <a:p>
            <a:pPr algn="ctr"/>
            <a:r>
              <a:rPr lang="en-US" altLang="zh-TW" sz="3600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Affiliation2</a:t>
            </a:r>
          </a:p>
          <a:p>
            <a:pPr algn="ctr"/>
            <a:r>
              <a:rPr lang="en-US" altLang="zh-TW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*E-mail: </a:t>
            </a:r>
            <a:r>
              <a:rPr lang="en-US" altLang="zh-TW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corresponding@nycu.edu.tw</a:t>
            </a:r>
            <a:endParaRPr lang="en-US" altLang="zh-TW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altLang="zh-TW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31">
            <a:extLst>
              <a:ext uri="{FF2B5EF4-FFF2-40B4-BE49-F238E27FC236}">
                <a16:creationId xmlns:a16="http://schemas.microsoft.com/office/drawing/2014/main" id="{9F27AF31-57BA-AEA7-CBC6-C69E1A32991D}"/>
              </a:ext>
            </a:extLst>
          </p:cNvPr>
          <p:cNvSpPr txBox="1"/>
          <p:nvPr/>
        </p:nvSpPr>
        <p:spPr>
          <a:xfrm>
            <a:off x="23427958" y="376440"/>
            <a:ext cx="61150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4500" b="1" dirty="0">
                <a:solidFill>
                  <a:srgbClr val="0000FF"/>
                </a:solidFill>
              </a:rPr>
              <a:t>Poster No. PO1-01</a:t>
            </a:r>
            <a:endParaRPr lang="zh-TW" altLang="en-US" sz="45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110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7036</TotalTime>
  <Words>37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新細明體</vt:lpstr>
      <vt:lpstr>Arial</vt:lpstr>
      <vt:lpstr>Britannic Bold</vt:lpstr>
      <vt:lpstr>Calibri</vt:lpstr>
      <vt:lpstr>Calibri Light</vt:lpstr>
      <vt:lpstr>Office 佈景主題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Lai</dc:creator>
  <cp:lastModifiedBy>YICHIU</cp:lastModifiedBy>
  <cp:revision>106</cp:revision>
  <cp:lastPrinted>2025-06-15T11:54:48Z</cp:lastPrinted>
  <dcterms:created xsi:type="dcterms:W3CDTF">2025-06-10T10:10:48Z</dcterms:created>
  <dcterms:modified xsi:type="dcterms:W3CDTF">2026-05-26T10:51:54Z</dcterms:modified>
</cp:coreProperties>
</file>